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8" r:id="rId3"/>
    <p:sldId id="402" r:id="rId4"/>
    <p:sldId id="399" r:id="rId5"/>
    <p:sldId id="260" r:id="rId6"/>
    <p:sldId id="400" r:id="rId7"/>
    <p:sldId id="403" r:id="rId8"/>
    <p:sldId id="404" r:id="rId9"/>
    <p:sldId id="405" r:id="rId10"/>
    <p:sldId id="406" r:id="rId11"/>
    <p:sldId id="393" r:id="rId12"/>
    <p:sldId id="407" r:id="rId13"/>
    <p:sldId id="408" r:id="rId14"/>
    <p:sldId id="409" r:id="rId15"/>
    <p:sldId id="411" r:id="rId16"/>
    <p:sldId id="412" r:id="rId17"/>
    <p:sldId id="398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41" r:id="rId29"/>
    <p:sldId id="423" r:id="rId30"/>
    <p:sldId id="424" r:id="rId31"/>
    <p:sldId id="451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452" r:id="rId58"/>
    <p:sldId id="453" r:id="rId59"/>
    <p:sldId id="454" r:id="rId60"/>
    <p:sldId id="455" r:id="rId61"/>
    <p:sldId id="468" r:id="rId62"/>
    <p:sldId id="456" r:id="rId63"/>
    <p:sldId id="457" r:id="rId64"/>
    <p:sldId id="458" r:id="rId65"/>
    <p:sldId id="459" r:id="rId66"/>
    <p:sldId id="460" r:id="rId67"/>
    <p:sldId id="461" r:id="rId68"/>
    <p:sldId id="462" r:id="rId69"/>
    <p:sldId id="463" r:id="rId70"/>
    <p:sldId id="464" r:id="rId71"/>
    <p:sldId id="465" r:id="rId72"/>
    <p:sldId id="466" r:id="rId73"/>
    <p:sldId id="467" r:id="rId74"/>
    <p:sldId id="328" r:id="rId75"/>
    <p:sldId id="367" r:id="rId7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Ink Free" panose="03080402000500000000" pitchFamily="66" charset="0"/>
      <p:regular r:id="rId82"/>
    </p:embeddedFont>
    <p:embeddedFont>
      <p:font typeface="Lexend Deca" panose="020B0604020202020204" charset="0"/>
      <p:regular r:id="rId83"/>
    </p:embeddedFont>
    <p:embeddedFont>
      <p:font typeface="Muli" panose="020B0604020202020204" charset="0"/>
      <p:regular r:id="rId84"/>
      <p:bold r:id="rId85"/>
      <p:italic r:id="rId86"/>
      <p:boldItalic r:id="rId87"/>
    </p:embeddedFont>
    <p:embeddedFont>
      <p:font typeface="Muli Regular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4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45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50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8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99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35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83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96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51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44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601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890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01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048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90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657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151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76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276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7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4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13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07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106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46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291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768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421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34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7417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3935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53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4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50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517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40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73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74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558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713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41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151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1967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041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1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73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07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968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510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6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98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6457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3092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72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742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4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1459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876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23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055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65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1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44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64826" y="1906790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SQL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4647-A2D9-4086-9979-5C9C754455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46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Many-To-Many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DACF1-A026-44C2-86D4-D1A06EC7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" y="3121353"/>
            <a:ext cx="6546460" cy="1946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F502B-9460-4AB4-B578-87332DAEB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 b="32705"/>
          <a:stretch/>
        </p:blipFill>
        <p:spPr>
          <a:xfrm>
            <a:off x="2502196" y="783113"/>
            <a:ext cx="6546460" cy="2213759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385974" y="956929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foreign key that point to the CategoryID primary key in categories table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6825752" y="3280085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&lt;--- Categories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primary key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6209410" y="985281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A2DCF2-DFEC-4677-BF38-0F30DB603C11}"/>
              </a:ext>
            </a:extLst>
          </p:cNvPr>
          <p:cNvSpPr/>
          <p:nvPr/>
        </p:nvSpPr>
        <p:spPr>
          <a:xfrm>
            <a:off x="134677" y="334216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2076547" y="783113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2170888" y="4356551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 ---&gt;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90" b="19138"/>
          <a:stretch/>
        </p:blipFill>
        <p:spPr>
          <a:xfrm>
            <a:off x="4189229" y="3091629"/>
            <a:ext cx="4954771" cy="205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68" b="32705"/>
          <a:stretch/>
        </p:blipFill>
        <p:spPr>
          <a:xfrm>
            <a:off x="4189229" y="786949"/>
            <a:ext cx="4954771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4151422" y="978700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4151422" y="332275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51;p22">
            <a:extLst>
              <a:ext uri="{FF2B5EF4-FFF2-40B4-BE49-F238E27FC236}">
                <a16:creationId xmlns:a16="http://schemas.microsoft.com/office/drawing/2014/main" id="{4DF63C39-246D-4A7B-8FBF-3ADD0EA08B9A}"/>
              </a:ext>
            </a:extLst>
          </p:cNvPr>
          <p:cNvSpPr txBox="1">
            <a:spLocks/>
          </p:cNvSpPr>
          <p:nvPr/>
        </p:nvSpPr>
        <p:spPr>
          <a:xfrm>
            <a:off x="1089575" y="2833607"/>
            <a:ext cx="2901853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How can we represent the relationship ?!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67A5C-0944-4B82-B522-91345368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54" y="978053"/>
            <a:ext cx="2237425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7434865" y="2806502"/>
            <a:ext cx="1338685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00" b="31722"/>
          <a:stretch/>
        </p:blipFill>
        <p:spPr>
          <a:xfrm>
            <a:off x="7064416" y="3410946"/>
            <a:ext cx="2079584" cy="173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298" b="32705"/>
          <a:stretch/>
        </p:blipFill>
        <p:spPr>
          <a:xfrm>
            <a:off x="7064416" y="554725"/>
            <a:ext cx="2079584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7026608" y="746476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7026608" y="3642074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560BB-321C-4352-9210-8BB8D92C64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7215" y="1755486"/>
            <a:ext cx="6458856" cy="2311636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7099256" y="-30710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</a:t>
            </a:r>
          </a:p>
        </p:txBody>
      </p:sp>
      <p:sp>
        <p:nvSpPr>
          <p:cNvPr id="14" name="Google Shape;151;p22">
            <a:extLst>
              <a:ext uri="{FF2B5EF4-FFF2-40B4-BE49-F238E27FC236}">
                <a16:creationId xmlns:a16="http://schemas.microsoft.com/office/drawing/2014/main" id="{A9263A40-5862-4A65-890A-492BCC3AE44E}"/>
              </a:ext>
            </a:extLst>
          </p:cNvPr>
          <p:cNvSpPr txBox="1">
            <a:spLocks/>
          </p:cNvSpPr>
          <p:nvPr/>
        </p:nvSpPr>
        <p:spPr>
          <a:xfrm>
            <a:off x="292055" y="1189060"/>
            <a:ext cx="6458857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 Details</a:t>
            </a:r>
          </a:p>
        </p:txBody>
      </p:sp>
      <p:sp>
        <p:nvSpPr>
          <p:cNvPr id="15" name="Google Shape;151;p22">
            <a:extLst>
              <a:ext uri="{FF2B5EF4-FFF2-40B4-BE49-F238E27FC236}">
                <a16:creationId xmlns:a16="http://schemas.microsoft.com/office/drawing/2014/main" id="{04F51705-C6E1-4067-A16B-E45D3EA92D4C}"/>
              </a:ext>
            </a:extLst>
          </p:cNvPr>
          <p:cNvSpPr txBox="1">
            <a:spLocks/>
          </p:cNvSpPr>
          <p:nvPr/>
        </p:nvSpPr>
        <p:spPr>
          <a:xfrm>
            <a:off x="401961" y="4255454"/>
            <a:ext cx="6239044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We make a new table that have both foreign keys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945EE-EEA8-46EF-988D-0D492049054A}"/>
              </a:ext>
            </a:extLst>
          </p:cNvPr>
          <p:cNvSpPr/>
          <p:nvPr/>
        </p:nvSpPr>
        <p:spPr>
          <a:xfrm>
            <a:off x="2318324" y="1943818"/>
            <a:ext cx="2188361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81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19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AF0BF-3580-483C-8F87-34135840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50" y="1657679"/>
            <a:ext cx="1828142" cy="182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690FC-53BA-4DBC-B0D3-882C8764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521" y="3075031"/>
            <a:ext cx="2181080" cy="153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70124-6A49-4880-BFA4-A80B5E438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526" y="1237502"/>
            <a:ext cx="1997792" cy="19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94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18377" y="1848765"/>
            <a:ext cx="501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SQL or Structured Query Language used to communicate with the database by executing commands for creating tables and columns and also reading, filtering, ordering, inserting, updating, deleting data and more.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7989-E811-4BBA-B85F-DE8A4D827E9C}"/>
              </a:ext>
            </a:extLst>
          </p:cNvPr>
          <p:cNvSpPr/>
          <p:nvPr/>
        </p:nvSpPr>
        <p:spPr>
          <a:xfrm>
            <a:off x="567859" y="4027104"/>
            <a:ext cx="64992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cs typeface="Lexend Deca" panose="020B0604020202020204" charset="0"/>
              </a:rPr>
              <a:t>You can try SQL on bunch of examples from this link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https://www.w3schools.com/sql/default.asp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https://www.sqlitetutorial.net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39317-48D8-4576-B527-EFEFC510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8744" y="730102"/>
            <a:ext cx="3302580" cy="25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64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29869" y="1599309"/>
            <a:ext cx="59828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C R U D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B82431-A58C-410C-9828-E2CB654721BB}"/>
              </a:ext>
            </a:extLst>
          </p:cNvPr>
          <p:cNvSpPr/>
          <p:nvPr/>
        </p:nvSpPr>
        <p:spPr>
          <a:xfrm>
            <a:off x="521159" y="3178440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ACF51-6CBD-4A6B-B963-051A10292DB6}"/>
              </a:ext>
            </a:extLst>
          </p:cNvPr>
          <p:cNvSpPr/>
          <p:nvPr/>
        </p:nvSpPr>
        <p:spPr>
          <a:xfrm>
            <a:off x="1698525" y="3176057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1CC20-6811-4501-ADD4-CB13B8AF37AE}"/>
              </a:ext>
            </a:extLst>
          </p:cNvPr>
          <p:cNvSpPr/>
          <p:nvPr/>
        </p:nvSpPr>
        <p:spPr>
          <a:xfrm>
            <a:off x="2795832" y="3171352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C4EC0-B6EE-4855-84E9-CF38049440CD}"/>
              </a:ext>
            </a:extLst>
          </p:cNvPr>
          <p:cNvSpPr/>
          <p:nvPr/>
        </p:nvSpPr>
        <p:spPr>
          <a:xfrm>
            <a:off x="3978900" y="3168919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3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809" y="1824393"/>
            <a:ext cx="6146502" cy="3007489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39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54369" y="1861687"/>
            <a:ext cx="6417068" cy="2958406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8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56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1520" y="1208369"/>
            <a:ext cx="6146502" cy="28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3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72833" y="815418"/>
            <a:ext cx="5846089" cy="36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0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189" y="607986"/>
            <a:ext cx="6065397" cy="44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0" y="823484"/>
            <a:ext cx="6065397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1" y="823484"/>
            <a:ext cx="6065395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8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92922"/>
            <a:ext cx="6018028" cy="5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392184"/>
            <a:ext cx="6018028" cy="44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4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44949" y="1043846"/>
            <a:ext cx="5997574" cy="36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3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19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853950"/>
            <a:ext cx="6134913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1231796"/>
            <a:ext cx="6134913" cy="27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1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41898" y="785132"/>
            <a:ext cx="5522760" cy="3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1777" y="-390317"/>
            <a:ext cx="5684874" cy="60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5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118" y="1520568"/>
            <a:ext cx="5836926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239" y="1197691"/>
            <a:ext cx="6727773" cy="40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49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530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65224" y="1015510"/>
            <a:ext cx="7141462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5132" y="1015510"/>
            <a:ext cx="7041645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47777" y="1129614"/>
            <a:ext cx="7472033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2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5027" y="1129614"/>
            <a:ext cx="6797533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5027" y="1150612"/>
            <a:ext cx="6797533" cy="2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14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82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269" y="1408144"/>
            <a:ext cx="7141462" cy="29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(INNER)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5641" y="2284525"/>
            <a:ext cx="7745869" cy="3257682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INNER JOIN keyword selects all rows from both tables as long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as there is a match between the columns. If there are records in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"Orders" table that do not have matches in "Customers“,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these orders will not be shown!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07" y="353146"/>
            <a:ext cx="1657773" cy="11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(LEFT)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3900" y="2045304"/>
            <a:ext cx="6718532" cy="3528383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LEFT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(Customers),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(Orders). The result is NULL from the right side,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if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2907" y="370587"/>
            <a:ext cx="1657773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systems made for storing and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manipulating relational data.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BC30C7-9E85-4055-BC3C-C97CDCF14DF1}"/>
              </a:ext>
            </a:extLst>
          </p:cNvPr>
          <p:cNvSpPr txBox="1">
            <a:spLocks/>
          </p:cNvSpPr>
          <p:nvPr/>
        </p:nvSpPr>
        <p:spPr>
          <a:xfrm>
            <a:off x="234325" y="202092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organized in tabular form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represents an entity like users,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products, categories, etc…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C048DE18-EAF6-422D-B503-70005F88F4CD}"/>
              </a:ext>
            </a:extLst>
          </p:cNvPr>
          <p:cNvSpPr txBox="1">
            <a:spLocks/>
          </p:cNvSpPr>
          <p:nvPr/>
        </p:nvSpPr>
        <p:spPr>
          <a:xfrm>
            <a:off x="234325" y="315555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table consists of columns that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 entity properties,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can be any data type like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numbers, text, etc…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D8206E32-E975-43BB-9EA6-DD5F20595119}"/>
              </a:ext>
            </a:extLst>
          </p:cNvPr>
          <p:cNvSpPr txBox="1">
            <a:spLocks/>
          </p:cNvSpPr>
          <p:nvPr/>
        </p:nvSpPr>
        <p:spPr>
          <a:xfrm>
            <a:off x="234325" y="4190952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is an easy language to connect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database and query the data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it easily.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4930" y="586025"/>
            <a:ext cx="4260112" cy="3720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(RIGHT)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10014" y="2045304"/>
            <a:ext cx="7128264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RIGHT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(Employees),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(Orders). The result is NULL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side, when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0587"/>
            <a:ext cx="1656950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(FULL)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0911" y="2286309"/>
            <a:ext cx="7010057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99080" y="2630963"/>
            <a:ext cx="661764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FULL OUTER JOIN keyword returns all matching records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from both tables whether the other table matches or not.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So, if there are rows in "Customers" that do not have matches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in "Orders", or if there are rows in "Orders" that do not have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matches in "Customers", those rows will be listed as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well with NULL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4828"/>
            <a:ext cx="1656950" cy="11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97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8563" y="737190"/>
            <a:ext cx="7008283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03415" y="737190"/>
            <a:ext cx="6638579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2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05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84299"/>
            <a:ext cx="9155248" cy="3517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8C8BD-9704-461A-977A-096231B1F6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231" y="1715386"/>
            <a:ext cx="9231327" cy="37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36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485" y="678181"/>
            <a:ext cx="8973030" cy="39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22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908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89934" y="216835"/>
            <a:ext cx="6901180" cy="53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043" y="869382"/>
            <a:ext cx="8321914" cy="35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61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8794" y="292374"/>
            <a:ext cx="6901180" cy="51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Also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939085"/>
            <a:ext cx="5985831" cy="3892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Backup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Alter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Constraints (Not Null, Unique, Primary and Foreign Key)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Database normalization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Transactions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Triggers &amp; Stored Procedures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Views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 Injection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Replication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Shards</a:t>
            </a:r>
          </a:p>
        </p:txBody>
      </p:sp>
    </p:spTree>
    <p:extLst>
      <p:ext uri="{BB962C8B-B14F-4D97-AF65-F5344CB8AC3E}">
        <p14:creationId xmlns:p14="http://schemas.microsoft.com/office/powerpoint/2010/main" val="23724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15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1306355"/>
            <a:ext cx="5985831" cy="295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is a lot of RDBMS out there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SQLite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MySQL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PostgreSQL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 will use SQLite because it’s simple and easy to work with.</a:t>
            </a:r>
          </a:p>
        </p:txBody>
      </p:sp>
    </p:spTree>
    <p:extLst>
      <p:ext uri="{BB962C8B-B14F-4D97-AF65-F5344CB8AC3E}">
        <p14:creationId xmlns:p14="http://schemas.microsoft.com/office/powerpoint/2010/main" val="141981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8978" y="300272"/>
            <a:ext cx="5927453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76845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57686" y="653330"/>
            <a:ext cx="6930037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5057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5829" y="653330"/>
            <a:ext cx="6173751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258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Users, posts, comments, products,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2059" y="995134"/>
            <a:ext cx="4489333" cy="3753776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00CF2B29-FD67-40EA-BD0C-BE1B432546DB}"/>
              </a:ext>
            </a:extLst>
          </p:cNvPr>
          <p:cNvSpPr txBox="1">
            <a:spLocks/>
          </p:cNvSpPr>
          <p:nvPr/>
        </p:nvSpPr>
        <p:spPr>
          <a:xfrm>
            <a:off x="224885" y="2444660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table have columns like age,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gender, username, email, is_online,…</a:t>
            </a:r>
          </a:p>
        </p:txBody>
      </p:sp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AD04331-7A9A-4E0F-A87E-537995C62DF4}"/>
              </a:ext>
            </a:extLst>
          </p:cNvPr>
          <p:cNvSpPr txBox="1">
            <a:spLocks/>
          </p:cNvSpPr>
          <p:nvPr/>
        </p:nvSpPr>
        <p:spPr>
          <a:xfrm>
            <a:off x="224885" y="3875908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is Numeric, username is TEXT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is CHAR, is_online is BOOL</a:t>
            </a:r>
          </a:p>
        </p:txBody>
      </p:sp>
    </p:spTree>
    <p:extLst>
      <p:ext uri="{BB962C8B-B14F-4D97-AF65-F5344CB8AC3E}">
        <p14:creationId xmlns:p14="http://schemas.microsoft.com/office/powerpoint/2010/main" val="227668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25223" y="653330"/>
            <a:ext cx="5594962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10798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37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/>
          <a:stretch/>
        </p:blipFill>
        <p:spPr>
          <a:xfrm>
            <a:off x="4731655" y="311618"/>
            <a:ext cx="4412346" cy="4093912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4" y="4405530"/>
            <a:ext cx="7891133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GUI to work with SQLite</a:t>
            </a:r>
          </a:p>
          <a:p>
            <a:pPr marL="342900" indent="-342900"/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https://sqlitebrowser.org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Tutorial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https://www.youtube.com/playlist?list=PLU70qqWW4frGdwNh4czgTrCrHvPhyt2aI</a:t>
            </a:r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5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 b="11062"/>
          <a:stretch/>
        </p:blipFill>
        <p:spPr>
          <a:xfrm>
            <a:off x="4731655" y="1502459"/>
            <a:ext cx="4412346" cy="3641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007A5-73E7-4027-B1A0-D6F94E1DE9D7}"/>
              </a:ext>
            </a:extLst>
          </p:cNvPr>
          <p:cNvSpPr/>
          <p:nvPr/>
        </p:nvSpPr>
        <p:spPr>
          <a:xfrm>
            <a:off x="400493" y="1923778"/>
            <a:ext cx="4572000" cy="2269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Database and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Modify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 with GUI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Execute 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Export table to CSV</a:t>
            </a:r>
          </a:p>
        </p:txBody>
      </p:sp>
    </p:spTree>
    <p:extLst>
      <p:ext uri="{BB962C8B-B14F-4D97-AF65-F5344CB8AC3E}">
        <p14:creationId xmlns:p14="http://schemas.microsoft.com/office/powerpoint/2010/main" val="297287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29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344552" y="311618"/>
            <a:ext cx="4489333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310115" y="812872"/>
            <a:ext cx="3673720" cy="384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Analyze the system and divide it to its main entities (tables).</a:t>
            </a: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elawadee UI" panose="020B0502040204020203" pitchFamily="34" charset="-34"/>
              </a:rPr>
              <a:t>for example we make an ecommerce system so the main entities tables are  Categories, Products, Orders, Customers, etc…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For each table define what its properties (columns) are and what is their data types.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customers table have name, city , phone and products table have price, name, etc.., the most important thing don’t forget to add the unique auto increment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(Primary Key) because it’s the row identifier.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Define tables relationships and based on the relationship define the foreign keys.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one-to-many relationship between the products and categories tables so we define the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CategoryID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(Foreign Key) in the products table, another relation is many-to-many relation between orders and products tables so we make Order Details table that contain the foreign keys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4552" y="1078106"/>
            <a:ext cx="4489333" cy="37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2653</Words>
  <Application>Microsoft Office PowerPoint</Application>
  <PresentationFormat>On-screen Show (16:9)</PresentationFormat>
  <Paragraphs>806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Muli</vt:lpstr>
      <vt:lpstr>Lexend Deca</vt:lpstr>
      <vt:lpstr>Consolas</vt:lpstr>
      <vt:lpstr>Ink Free</vt:lpstr>
      <vt:lpstr>Courier New</vt:lpstr>
      <vt:lpstr>Arial</vt:lpstr>
      <vt:lpstr>Muli Regular</vt:lpstr>
      <vt:lpstr>Aliena template</vt:lpstr>
      <vt:lpstr>Databases &amp; SQL</vt:lpstr>
      <vt:lpstr>Hello!</vt:lpstr>
      <vt:lpstr>PowerPoint Presentation</vt:lpstr>
      <vt:lpstr>PowerPoint Presentation</vt:lpstr>
      <vt:lpstr>What is RDBMS.</vt:lpstr>
      <vt:lpstr>PowerPoint Presentation</vt:lpstr>
      <vt:lpstr>Tables, Columns and Data types</vt:lpstr>
      <vt:lpstr>PowerPoint Presentation</vt:lpstr>
      <vt:lpstr>How to design a database.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Examples: FB, Youtube, Souq.com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Selecting data</vt:lpstr>
      <vt:lpstr>Selecting data</vt:lpstr>
      <vt:lpstr>PowerPoint Presentation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PowerPoint Presentation</vt:lpstr>
      <vt:lpstr>Ordering data</vt:lpstr>
      <vt:lpstr>Ordering data</vt:lpstr>
      <vt:lpstr>Ordering data</vt:lpstr>
      <vt:lpstr>Ordering data</vt:lpstr>
      <vt:lpstr>PowerPoint Presentation</vt:lpstr>
      <vt:lpstr>Limiting data</vt:lpstr>
      <vt:lpstr>Limiting data</vt:lpstr>
      <vt:lpstr>PowerPoint Presentation</vt:lpstr>
      <vt:lpstr>Aggregate Functions</vt:lpstr>
      <vt:lpstr>Aggregate Functions</vt:lpstr>
      <vt:lpstr>Aggregate Functions</vt:lpstr>
      <vt:lpstr>Aggregate Functions</vt:lpstr>
      <vt:lpstr>Aggregate Functions</vt:lpstr>
      <vt:lpstr>PowerPoint Presentation</vt:lpstr>
      <vt:lpstr>Joining tables</vt:lpstr>
      <vt:lpstr>Joining tables (INNER)</vt:lpstr>
      <vt:lpstr>Joining tables (LEFT)</vt:lpstr>
      <vt:lpstr>Joining tables (RIGHT)</vt:lpstr>
      <vt:lpstr>Joining tables (FULL)</vt:lpstr>
      <vt:lpstr>PowerPoint Presentation</vt:lpstr>
      <vt:lpstr>Grouping data</vt:lpstr>
      <vt:lpstr>Grouping data</vt:lpstr>
      <vt:lpstr>PowerPoint Presentation</vt:lpstr>
      <vt:lpstr>Subqueries</vt:lpstr>
      <vt:lpstr>PowerPoint Presentation</vt:lpstr>
      <vt:lpstr>Inserting new data</vt:lpstr>
      <vt:lpstr>PowerPoint Presentation</vt:lpstr>
      <vt:lpstr>Updating data</vt:lpstr>
      <vt:lpstr>Updating data</vt:lpstr>
      <vt:lpstr>PowerPoint Presentation</vt:lpstr>
      <vt:lpstr>Deleting data</vt:lpstr>
      <vt:lpstr>Check Also</vt:lpstr>
      <vt:lpstr>PowerPoint Presentation</vt:lpstr>
      <vt:lpstr>Python and SQLite</vt:lpstr>
      <vt:lpstr>Python and SQLite</vt:lpstr>
      <vt:lpstr>Python and SQLite</vt:lpstr>
      <vt:lpstr>Python and SQLite</vt:lpstr>
      <vt:lpstr>Python and SQLite</vt:lpstr>
      <vt:lpstr>PowerPoint Presentation</vt:lpstr>
      <vt:lpstr>DB Browser for SQLite</vt:lpstr>
      <vt:lpstr>DB Browser for SQLite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177</cp:revision>
  <dcterms:modified xsi:type="dcterms:W3CDTF">2020-06-30T23:18:56Z</dcterms:modified>
</cp:coreProperties>
</file>